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layfair Display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d2b77d1fe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d2b77d1fe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d2b77d1f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d2b77d1f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2b77d1fe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d2b77d1fe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2b77d1f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2b77d1f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d2b77d1f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d2b77d1f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06990" y="1730510"/>
            <a:ext cx="8222100" cy="1025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highlight>
                  <a:srgbClr val="2074FF"/>
                </a:highlight>
              </a:rPr>
              <a:t>PETRO-BYTES</a:t>
            </a:r>
            <a:endParaRPr sz="6000">
              <a:highlight>
                <a:srgbClr val="2074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20350" y="2355305"/>
            <a:ext cx="8222100" cy="432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“ </a:t>
            </a:r>
            <a:r>
              <a:rPr lang="en" sz="2400"/>
              <a:t>Petrol Fraud Se Azadi, Bolo Azadi </a:t>
            </a:r>
            <a:r>
              <a:rPr lang="en"/>
              <a:t>! ”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     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-9920" l="129310" r="-129310" t="9920"/>
          <a:stretch/>
        </p:blipFill>
        <p:spPr>
          <a:xfrm>
            <a:off x="2316075" y="3255250"/>
            <a:ext cx="1294900" cy="16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00" y="1995238"/>
            <a:ext cx="1294900" cy="17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2451200" y="100450"/>
            <a:ext cx="3355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Tables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50" y="3281200"/>
            <a:ext cx="5475783" cy="1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25" y="520912"/>
            <a:ext cx="1033025" cy="10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6613" y="441971"/>
            <a:ext cx="3018875" cy="11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400" y="402800"/>
            <a:ext cx="1269175" cy="12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550" y="1950612"/>
            <a:ext cx="7346906" cy="1051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2"/>
          <p:cNvCxnSpPr>
            <a:stCxn id="141" idx="3"/>
            <a:endCxn id="142" idx="1"/>
          </p:cNvCxnSpPr>
          <p:nvPr/>
        </p:nvCxnSpPr>
        <p:spPr>
          <a:xfrm>
            <a:off x="1816650" y="1037425"/>
            <a:ext cx="5400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2"/>
          <p:cNvCxnSpPr>
            <a:stCxn id="142" idx="3"/>
          </p:cNvCxnSpPr>
          <p:nvPr/>
        </p:nvCxnSpPr>
        <p:spPr>
          <a:xfrm flipH="1" rot="10800000">
            <a:off x="5375488" y="1024796"/>
            <a:ext cx="762600" cy="1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2"/>
          <p:cNvCxnSpPr>
            <a:stCxn id="143" idx="2"/>
            <a:endCxn id="144" idx="0"/>
          </p:cNvCxnSpPr>
          <p:nvPr/>
        </p:nvCxnSpPr>
        <p:spPr>
          <a:xfrm rot="5400000">
            <a:off x="5367138" y="876825"/>
            <a:ext cx="278700" cy="18690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5375" y="3536150"/>
            <a:ext cx="1340076" cy="1340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2"/>
          <p:cNvCxnSpPr>
            <a:stCxn id="144" idx="2"/>
            <a:endCxn id="148" idx="0"/>
          </p:cNvCxnSpPr>
          <p:nvPr/>
        </p:nvCxnSpPr>
        <p:spPr>
          <a:xfrm flipH="1" rot="-5400000">
            <a:off x="5806803" y="1767775"/>
            <a:ext cx="533700" cy="30033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2"/>
          <p:cNvCxnSpPr>
            <a:stCxn id="148" idx="1"/>
            <a:endCxn id="140" idx="3"/>
          </p:cNvCxnSpPr>
          <p:nvPr/>
        </p:nvCxnSpPr>
        <p:spPr>
          <a:xfrm rot="10800000">
            <a:off x="6374375" y="4101188"/>
            <a:ext cx="531000" cy="105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3"/>
          <p:cNvCxnSpPr/>
          <p:nvPr/>
        </p:nvCxnSpPr>
        <p:spPr>
          <a:xfrm flipH="1" rot="10800000">
            <a:off x="1788175" y="4405950"/>
            <a:ext cx="6228600" cy="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3"/>
          <p:cNvCxnSpPr/>
          <p:nvPr/>
        </p:nvCxnSpPr>
        <p:spPr>
          <a:xfrm rot="10800000">
            <a:off x="1808275" y="699150"/>
            <a:ext cx="0" cy="37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3"/>
          <p:cNvSpPr txBox="1"/>
          <p:nvPr/>
        </p:nvSpPr>
        <p:spPr>
          <a:xfrm>
            <a:off x="3686850" y="4711500"/>
            <a:ext cx="25617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X1------&gt;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 rot="-5400000">
            <a:off x="763500" y="2084500"/>
            <a:ext cx="1205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X2-------&gt;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16941" l="18437" r="18870" t="22550"/>
          <a:stretch/>
        </p:blipFill>
        <p:spPr>
          <a:xfrm>
            <a:off x="1868550" y="806738"/>
            <a:ext cx="5665900" cy="354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3"/>
          <p:cNvCxnSpPr/>
          <p:nvPr/>
        </p:nvCxnSpPr>
        <p:spPr>
          <a:xfrm flipH="1" rot="10800000">
            <a:off x="2119700" y="683050"/>
            <a:ext cx="5083200" cy="340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3"/>
          <p:cNvSpPr txBox="1"/>
          <p:nvPr/>
        </p:nvSpPr>
        <p:spPr>
          <a:xfrm>
            <a:off x="984500" y="170775"/>
            <a:ext cx="3486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LINEAR REGRESSION 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1848450" y="221000"/>
            <a:ext cx="57966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Administrator View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00" y="679775"/>
            <a:ext cx="8316299" cy="42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72" name="Google Shape;172;p25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Future Plans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Shift this entire technology to a </a:t>
            </a:r>
            <a:r>
              <a:rPr lang="en" sz="3000"/>
              <a:t>blockchain so that this system becomes immutable</a:t>
            </a:r>
            <a:endParaRPr/>
          </a:p>
        </p:txBody>
      </p:sp>
      <p:grpSp>
        <p:nvGrpSpPr>
          <p:cNvPr id="174" name="Google Shape;174;p25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75" name="Google Shape;175;p25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-241100" y="-580425"/>
            <a:ext cx="9385250" cy="59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490250" y="170700"/>
            <a:ext cx="7340400" cy="44085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D966"/>
                </a:solidFill>
              </a:rPr>
              <a:t>Common Frauds </a:t>
            </a:r>
            <a:r>
              <a:rPr b="1" lang="en" sz="3600"/>
              <a:t> :-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 </a:t>
            </a:r>
            <a:r>
              <a:rPr lang="en" sz="22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The Employee distracts you from looking at the fuel meter</a:t>
            </a:r>
            <a:endParaRPr sz="22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Font typeface="Georgia"/>
              <a:buChar char="➢"/>
            </a:pPr>
            <a:r>
              <a:rPr lang="en" sz="115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Disengaging the automated nose before the fuel is filled</a:t>
            </a:r>
            <a:endParaRPr sz="2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➢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Adulterated Petrol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000000"/>
                </a:highlight>
              </a:rPr>
              <a:t>So we thought, Let’s Deploy Some Bytes To Solve This Problem.</a:t>
            </a:r>
            <a:endParaRPr b="1" sz="2400"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AD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4294967295"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effectLst>
            <a:outerShdw blurRad="114300" rotWithShape="0" algn="bl" dir="816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" name="Google Shape;82;p15"/>
          <p:cNvSpPr txBox="1"/>
          <p:nvPr>
            <p:ph idx="4294967295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      A one Stop solution to prevent you from all sorts of Petrol Scam</a:t>
            </a:r>
            <a:endParaRPr b="1" sz="3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cxnSp>
        <p:nvCxnSpPr>
          <p:cNvPr id="83" name="Google Shape;83;p15"/>
          <p:cNvCxnSpPr/>
          <p:nvPr/>
        </p:nvCxnSpPr>
        <p:spPr>
          <a:xfrm>
            <a:off x="20100" y="20100"/>
            <a:ext cx="0" cy="51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2591825" y="457738"/>
            <a:ext cx="5535300" cy="169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83800" y="3275575"/>
            <a:ext cx="79719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469" y="273350"/>
            <a:ext cx="6270948" cy="2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2937" y="2772675"/>
            <a:ext cx="2268650" cy="22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825" y="3294212"/>
            <a:ext cx="1225574" cy="1225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>
            <a:stCxn id="92" idx="1"/>
            <a:endCxn id="91" idx="2"/>
          </p:cNvCxnSpPr>
          <p:nvPr/>
        </p:nvCxnSpPr>
        <p:spPr>
          <a:xfrm flipH="1">
            <a:off x="2351525" y="3907000"/>
            <a:ext cx="6363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50" y="448125"/>
            <a:ext cx="1657600" cy="132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1" idx="3"/>
            <a:endCxn id="94" idx="2"/>
          </p:cNvCxnSpPr>
          <p:nvPr/>
        </p:nvCxnSpPr>
        <p:spPr>
          <a:xfrm rot="-5400000">
            <a:off x="717912" y="2272725"/>
            <a:ext cx="999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4175" y="316863"/>
            <a:ext cx="1587775" cy="158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6"/>
          <p:cNvCxnSpPr>
            <a:stCxn id="94" idx="3"/>
            <a:endCxn id="96" idx="1"/>
          </p:cNvCxnSpPr>
          <p:nvPr/>
        </p:nvCxnSpPr>
        <p:spPr>
          <a:xfrm>
            <a:off x="2046050" y="1110750"/>
            <a:ext cx="10581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6"/>
          <p:cNvSpPr txBox="1"/>
          <p:nvPr/>
        </p:nvSpPr>
        <p:spPr>
          <a:xfrm>
            <a:off x="2046050" y="1818300"/>
            <a:ext cx="3619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Client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Enters his Requirements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5875" y="404097"/>
            <a:ext cx="1712675" cy="136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>
            <a:stCxn id="96" idx="3"/>
            <a:endCxn id="99" idx="1"/>
          </p:cNvCxnSpPr>
          <p:nvPr/>
        </p:nvCxnSpPr>
        <p:spPr>
          <a:xfrm flipH="1" rot="10800000">
            <a:off x="4691950" y="1088850"/>
            <a:ext cx="1743900" cy="21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" name="Google Shape;10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4439" y="2105575"/>
            <a:ext cx="1058100" cy="105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99" idx="2"/>
            <a:endCxn id="101" idx="0"/>
          </p:cNvCxnSpPr>
          <p:nvPr/>
        </p:nvCxnSpPr>
        <p:spPr>
          <a:xfrm flipH="1" rot="-5400000">
            <a:off x="7146862" y="1918722"/>
            <a:ext cx="332100" cy="414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6"/>
          <p:cNvSpPr txBox="1"/>
          <p:nvPr/>
        </p:nvSpPr>
        <p:spPr>
          <a:xfrm>
            <a:off x="6766750" y="3094025"/>
            <a:ext cx="14868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2225" y="3836825"/>
            <a:ext cx="1133475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103" idx="2"/>
            <a:endCxn id="104" idx="0"/>
          </p:cNvCxnSpPr>
          <p:nvPr/>
        </p:nvCxnSpPr>
        <p:spPr>
          <a:xfrm rot="5400000">
            <a:off x="6768850" y="3095525"/>
            <a:ext cx="421500" cy="10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6"/>
          <p:cNvSpPr txBox="1"/>
          <p:nvPr/>
        </p:nvSpPr>
        <p:spPr>
          <a:xfrm>
            <a:off x="7015700" y="4037675"/>
            <a:ext cx="1821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Administrator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Analysis for Users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D7E6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3310" l="0" r="0" t="-3310"/>
          <a:stretch/>
        </p:blipFill>
        <p:spPr>
          <a:xfrm>
            <a:off x="0" y="805625"/>
            <a:ext cx="9144000" cy="42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-72775" y="-368175"/>
            <a:ext cx="9144000" cy="12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does the job of taking actual readings for the fuel and acting as an interface between the server and real world handling data for further analysis to the server.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9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4294967295"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+ RFID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-3305" l="-770" r="769" t="0"/>
          <a:stretch/>
        </p:blipFill>
        <p:spPr>
          <a:xfrm>
            <a:off x="-70300" y="164702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375" y="152400"/>
            <a:ext cx="45247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